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93" r:id="rId1"/>
  </p:sldMasterIdLst>
  <p:sldIdLst>
    <p:sldId id="256" r:id="rId2"/>
    <p:sldId id="257" r:id="rId3"/>
    <p:sldId id="259" r:id="rId4"/>
    <p:sldId id="258" r:id="rId5"/>
    <p:sldId id="261" r:id="rId6"/>
    <p:sldId id="262" r:id="rId7"/>
  </p:sldIdLst>
  <p:sldSz cx="12192000" cy="6858000"/>
  <p:notesSz cx="6858000" cy="9144000"/>
  <p:embeddedFontLst>
    <p:embeddedFont>
      <p:font typeface="HGP創英角ｺﾞｼｯｸUB" panose="020B0900000000000000" pitchFamily="50" charset="-128"/>
      <p:regular r:id="rId8"/>
    </p:embeddedFont>
    <p:embeddedFont>
      <p:font typeface="HGS創英角ｺﾞｼｯｸUB" panose="020B0900000000000000" pitchFamily="50" charset="-128"/>
      <p:regular r:id="rId9"/>
    </p:embeddedFont>
    <p:embeddedFont>
      <p:font typeface="HG創英角ｺﾞｼｯｸUB" panose="020B0909000000000000" pitchFamily="49" charset="-128"/>
      <p:regular r:id="rId10"/>
    </p:embeddedFon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Wingdings 3" panose="05040102010807070707" pitchFamily="18" charset="2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0151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7140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00665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58494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39943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387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72627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74411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6955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71407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664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2319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742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10661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81269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11926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066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26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index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5938DC4-6992-FAD1-F799-5CC1E84EA8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95152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103C642-AA8C-B885-437D-A1993A632C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卒業制作発表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31167E6-2BE9-B95C-3E97-C3C29D7CA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𣘺立隆成</a:t>
            </a: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581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E9875A-F3B0-3DAE-5181-4E1828AEF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87554"/>
            <a:ext cx="10353761" cy="1633340"/>
          </a:xfrm>
        </p:spPr>
        <p:txBody>
          <a:bodyPr>
            <a:normAutofit/>
          </a:bodyPr>
          <a:lstStyle/>
          <a:p>
            <a:r>
              <a:rPr kumimoji="1" lang="en-US" altLang="ja-JP" sz="4800" dirty="0">
                <a:solidFill>
                  <a:srgbClr val="FFFFFF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1.</a:t>
            </a:r>
            <a:r>
              <a:rPr kumimoji="1" lang="ja-JP" altLang="en-US" sz="4800" dirty="0">
                <a:solidFill>
                  <a:srgbClr val="FFFFFF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制作物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7AF2A8-53DB-BF69-0CD4-238EDC8F0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793" y="2560850"/>
            <a:ext cx="10353762" cy="3045558"/>
          </a:xfrm>
          <a:effectLst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1" lang="en-US" altLang="ja-JP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Web</a:t>
            </a:r>
            <a:r>
              <a:rPr kumimoji="1" lang="ja-JP" altLang="en-US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ページ</a:t>
            </a:r>
            <a:r>
              <a:rPr lang="ja-JP" altLang="en-US" sz="7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（アルバム）</a:t>
            </a:r>
            <a:endParaRPr kumimoji="1" lang="ja-JP" altLang="en-US" sz="72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AA875D3-D7DF-2A95-486A-9A9AE3AFF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895" y="4572000"/>
            <a:ext cx="1118192" cy="133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157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9EEC7-7FF4-4DF4-76D7-EE4671A3E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F41BB9-CF0A-4A11-473B-6B1DC4EA8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2</a:t>
            </a:r>
            <a:r>
              <a:rPr lang="ja-JP" altLang="en-US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．この作品のモデル</a:t>
            </a:r>
            <a:endParaRPr kumimoji="1" lang="ja-JP" altLang="en-US" sz="48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pic>
        <p:nvPicPr>
          <p:cNvPr id="5" name="コンテンツ プレースホルダー 4" descr="図書館で本を読んでいる犬&#10;&#10;低い精度で自動的に生成された説明">
            <a:extLst>
              <a:ext uri="{FF2B5EF4-FFF2-40B4-BE49-F238E27FC236}">
                <a16:creationId xmlns:a16="http://schemas.microsoft.com/office/drawing/2014/main" id="{9712D745-3F13-06C7-8FB8-457C84255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72" y="2773680"/>
            <a:ext cx="4106478" cy="2733992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75B6677-C0CD-3CA0-FBFB-796893A862BE}"/>
              </a:ext>
            </a:extLst>
          </p:cNvPr>
          <p:cNvSpPr txBox="1"/>
          <p:nvPr/>
        </p:nvSpPr>
        <p:spPr>
          <a:xfrm>
            <a:off x="5339648" y="2555627"/>
            <a:ext cx="60248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名前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イースト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生年月日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2014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年</a:t>
            </a:r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8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月</a:t>
            </a:r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30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日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0F89F2F-F002-A8B3-6C97-18B96BFA40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5135" y="4592320"/>
            <a:ext cx="1118192" cy="133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19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4A64A4-6537-7205-7675-9D54C4C5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3</a:t>
            </a:r>
            <a:r>
              <a:rPr kumimoji="1" lang="en-US" altLang="ja-JP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.</a:t>
            </a:r>
            <a:r>
              <a:rPr kumimoji="1" lang="ja-JP" altLang="en-US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なぜこの作品を制作したか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4B5B0FE-64CD-0C7E-42EA-9596E6104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102" y="2603500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去年で</a:t>
            </a:r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10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歳になった愛犬の為になにか形にできるものを作りたかった。</a:t>
            </a:r>
            <a:b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</a:b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自分が勉強してきた知識を活かせる作品作りをしたかった。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  <a:hlinkClick r:id="rId2" action="ppaction://hlinkfile"/>
              </a:rPr>
              <a:t>リンク</a:t>
            </a:r>
            <a:endParaRPr kumimoji="1" lang="ja-JP" altLang="en-US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ECDF07C-77F1-2B77-87B4-DBA0570BE0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819" y="4680648"/>
            <a:ext cx="1118192" cy="133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67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14DB4D-B507-C77C-EAF6-FF561D399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4</a:t>
            </a:r>
            <a:r>
              <a:rPr kumimoji="1" lang="en-US" altLang="ja-JP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.</a:t>
            </a:r>
            <a:r>
              <a:rPr kumimoji="1" lang="ja-JP" altLang="en-US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0A8BDE-A3CE-353A-FA74-4F1AD2FF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546689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アニメーションを利用した表現が難しく、苦戦してしまった。</a:t>
            </a:r>
            <a:endParaRPr kumimoji="1" lang="en-US" altLang="ja-JP" sz="40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ja-JP" altLang="en-US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アルバム</a:t>
            </a:r>
            <a:r>
              <a:rPr lang="en-US" altLang="ja-JP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×WEB</a:t>
            </a:r>
            <a:r>
              <a:rPr lang="ja-JP" altLang="en-US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ページでの表現の仕方に苦戦した。</a:t>
            </a:r>
            <a:endParaRPr kumimoji="1" lang="ja-JP" altLang="en-US" sz="40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2EF54E8-E3E3-0A4D-C19E-055A1BB5C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4975" y="4663440"/>
            <a:ext cx="1118192" cy="133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2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C2586-A784-7924-73A8-A6D04207C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FBD765-855E-2789-7141-A9355E72B49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F468295-33F8-FC01-F31B-4DDF717F3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0867" y="1116506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ご清聴ありがとうございました</a:t>
            </a:r>
          </a:p>
        </p:txBody>
      </p:sp>
    </p:spTree>
    <p:extLst>
      <p:ext uri="{BB962C8B-B14F-4D97-AF65-F5344CB8AC3E}">
        <p14:creationId xmlns:p14="http://schemas.microsoft.com/office/powerpoint/2010/main" val="521076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イオン ボードルーム">
  <a:themeElements>
    <a:clrScheme name="イオン ボードルーム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イオン ボードルーム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イオン ボードルーム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266</TotalTime>
  <Words>104</Words>
  <Application>Microsoft Office PowerPoint</Application>
  <PresentationFormat>ワイド画面</PresentationFormat>
  <Paragraphs>17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3" baseType="lpstr">
      <vt:lpstr>HGS創英角ｺﾞｼｯｸUB</vt:lpstr>
      <vt:lpstr>Arial</vt:lpstr>
      <vt:lpstr>HG創英角ｺﾞｼｯｸUB</vt:lpstr>
      <vt:lpstr>HGP創英角ｺﾞｼｯｸUB</vt:lpstr>
      <vt:lpstr>Wingdings 3</vt:lpstr>
      <vt:lpstr>Century Gothic</vt:lpstr>
      <vt:lpstr>イオン ボードルーム</vt:lpstr>
      <vt:lpstr>卒業制作発表</vt:lpstr>
      <vt:lpstr>1.制作物</vt:lpstr>
      <vt:lpstr>2．この作品のモデル</vt:lpstr>
      <vt:lpstr>3.なぜこの作品を制作したか</vt:lpstr>
      <vt:lpstr>4.まとめ</vt:lpstr>
      <vt:lpstr>ご清聴ありがとうございました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𣘺立 隆成(jjc.22170080)</dc:creator>
  <cp:lastModifiedBy>𣘺立 隆成(jjc.22170080)</cp:lastModifiedBy>
  <cp:revision>10</cp:revision>
  <dcterms:created xsi:type="dcterms:W3CDTF">2025-01-21T04:40:49Z</dcterms:created>
  <dcterms:modified xsi:type="dcterms:W3CDTF">2025-01-25T01:14:07Z</dcterms:modified>
</cp:coreProperties>
</file>

<file path=docProps/thumbnail.jpeg>
</file>